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68" r:id="rId7"/>
    <p:sldId id="276" r:id="rId8"/>
    <p:sldId id="277" r:id="rId9"/>
    <p:sldId id="275" r:id="rId10"/>
    <p:sldId id="261" r:id="rId11"/>
    <p:sldId id="262" r:id="rId12"/>
    <p:sldId id="263" r:id="rId13"/>
    <p:sldId id="264" r:id="rId14"/>
    <p:sldId id="265" r:id="rId15"/>
    <p:sldId id="266" r:id="rId16"/>
    <p:sldId id="272" r:id="rId17"/>
    <p:sldId id="269" r:id="rId18"/>
    <p:sldId id="273" r:id="rId19"/>
    <p:sldId id="270" r:id="rId20"/>
  </p:sldIdLst>
  <p:sldSz cx="12192000" cy="6858000"/>
  <p:notesSz cx="6858000" cy="9144000"/>
  <p:embeddedFontLst>
    <p:embeddedFont>
      <p:font typeface="Kozuka Gothic Pr6N H" panose="020B0800000000000000" charset="-128"/>
      <p:bold r:id="rId21"/>
    </p:embeddedFont>
    <p:embeddedFont>
      <p:font typeface="Koverwatch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맑은 고딕 Semilight" panose="020B0502040204020203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>
    <p:extLst>
      <p:ext uri="{19B8F6BF-5375-455C-9EA6-DF929625EA0E}">
        <p15:presenceInfo xmlns:p15="http://schemas.microsoft.com/office/powerpoint/2012/main" userId="bf7025fb4d2e0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  <a:srgbClr val="5F5E5B"/>
    <a:srgbClr val="E7B895"/>
    <a:srgbClr val="E07A3C"/>
    <a:srgbClr val="534E4A"/>
    <a:srgbClr val="E59F78"/>
    <a:srgbClr val="FBFBF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0" y="15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8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92103" y="2664356"/>
            <a:ext cx="4014280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2859" y="273341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캡스톤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 디자인 결과 발표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7409" y="3513127"/>
            <a:ext cx="2044149" cy="72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2017108186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서유란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2017108267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위하은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2017108272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최예슬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95345" y="2598573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92102" y="3354101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6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7767" y="703116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PROMOTION GOAL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/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9729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357409" y="3755069"/>
            <a:ext cx="11288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PATRON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026" y="3001117"/>
            <a:ext cx="521601" cy="521601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197050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016771" y="4602966"/>
            <a:ext cx="1810111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단골 되면 사장님이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개많이줌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53801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121494" y="3755069"/>
            <a:ext cx="19688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COMPONY STRESS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SOLUTION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098" y="3001116"/>
            <a:ext cx="521601" cy="521601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5409926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133517" y="4602966"/>
            <a:ext cx="1944763" cy="654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나랑 자주 다니면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스트레스 완전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잘풀림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완전 인정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 인정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핵이득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873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325892" y="3755069"/>
            <a:ext cx="192815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COMMUNICATION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VITALIZATION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170" y="3001116"/>
            <a:ext cx="521601" cy="521601"/>
          </a:xfrm>
          <a:prstGeom prst="rect">
            <a:avLst/>
          </a:prstGeom>
        </p:spPr>
      </p:pic>
      <p:cxnSp>
        <p:nvCxnSpPr>
          <p:cNvPr id="111" name="직선 연결선 110"/>
          <p:cNvCxnSpPr/>
          <p:nvPr/>
        </p:nvCxnSpPr>
        <p:spPr>
          <a:xfrm>
            <a:off x="8593998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269499" y="4602966"/>
            <a:ext cx="2040943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소통 많이 하면 내가 막 템플릿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퍼주고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그럴수도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있음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544D4E-0DD6-4B39-802B-4CCD21CB5E7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2423" y="703116"/>
            <a:ext cx="3647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PROBLEM SUGGESTION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F6191E-9726-4B48-8278-8F1631A2B8E7}"/>
              </a:ext>
            </a:extLst>
          </p:cNvPr>
          <p:cNvSpPr txBox="1"/>
          <p:nvPr/>
        </p:nvSpPr>
        <p:spPr>
          <a:xfrm>
            <a:off x="4092592" y="1530721"/>
            <a:ext cx="4009431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그냥 노래방도 괜찮아요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여자키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문제없이 맞춰드립니다 이런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풀서비스가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어디있어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진짜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나란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피도리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정말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오져버리네</a:t>
            </a:r>
            <a:endParaRPr lang="ko-KR" altLang="en-US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08C8E2-4CED-4CB5-89E1-790B52607D97}"/>
              </a:ext>
            </a:extLst>
          </p:cNvPr>
          <p:cNvSpPr/>
          <p:nvPr/>
        </p:nvSpPr>
        <p:spPr>
          <a:xfrm>
            <a:off x="2577781" y="2442128"/>
            <a:ext cx="1638050" cy="30941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8402E1-CCFD-40E5-A980-7876D8DC95A7}"/>
              </a:ext>
            </a:extLst>
          </p:cNvPr>
          <p:cNvCxnSpPr>
            <a:cxnSpLocks/>
          </p:cNvCxnSpPr>
          <p:nvPr/>
        </p:nvCxnSpPr>
        <p:spPr>
          <a:xfrm flipH="1">
            <a:off x="1457391" y="2459884"/>
            <a:ext cx="970280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9F5360-FCA0-4F95-8639-03D69A3F7F9B}"/>
              </a:ext>
            </a:extLst>
          </p:cNvPr>
          <p:cNvSpPr txBox="1"/>
          <p:nvPr/>
        </p:nvSpPr>
        <p:spPr>
          <a:xfrm>
            <a:off x="1349943" y="2500524"/>
            <a:ext cx="863762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52E41E-402B-4906-AA96-EE0DF7F42636}"/>
              </a:ext>
            </a:extLst>
          </p:cNvPr>
          <p:cNvSpPr/>
          <p:nvPr/>
        </p:nvSpPr>
        <p:spPr>
          <a:xfrm>
            <a:off x="4762181" y="3286254"/>
            <a:ext cx="1638050" cy="3094177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ACE4EC5-754A-4055-946D-09008ADF6850}"/>
              </a:ext>
            </a:extLst>
          </p:cNvPr>
          <p:cNvSpPr/>
          <p:nvPr/>
        </p:nvSpPr>
        <p:spPr>
          <a:xfrm>
            <a:off x="6946581" y="2459884"/>
            <a:ext cx="1638050" cy="30941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7132D7-A0A4-4CE6-ACA3-218B6D29F901}"/>
              </a:ext>
            </a:extLst>
          </p:cNvPr>
          <p:cNvSpPr/>
          <p:nvPr/>
        </p:nvSpPr>
        <p:spPr>
          <a:xfrm>
            <a:off x="9130981" y="3286254"/>
            <a:ext cx="1638050" cy="3094177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FC95EB2-7ADD-4592-A33C-C95F87D3DC65}"/>
              </a:ext>
            </a:extLst>
          </p:cNvPr>
          <p:cNvCxnSpPr>
            <a:cxnSpLocks/>
          </p:cNvCxnSpPr>
          <p:nvPr/>
        </p:nvCxnSpPr>
        <p:spPr>
          <a:xfrm flipH="1">
            <a:off x="5824907" y="2480215"/>
            <a:ext cx="970280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078652-E839-498D-9CF2-2BAC559114F2}"/>
              </a:ext>
            </a:extLst>
          </p:cNvPr>
          <p:cNvSpPr txBox="1"/>
          <p:nvPr/>
        </p:nvSpPr>
        <p:spPr>
          <a:xfrm>
            <a:off x="5717459" y="2520855"/>
            <a:ext cx="863763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BRAND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659A426-A2D1-42F3-A958-5BDD5B3E285C}"/>
              </a:ext>
            </a:extLst>
          </p:cNvPr>
          <p:cNvCxnSpPr>
            <a:cxnSpLocks/>
          </p:cNvCxnSpPr>
          <p:nvPr/>
        </p:nvCxnSpPr>
        <p:spPr>
          <a:xfrm flipH="1">
            <a:off x="3641692" y="6360111"/>
            <a:ext cx="970280" cy="0"/>
          </a:xfrm>
          <a:prstGeom prst="line">
            <a:avLst/>
          </a:prstGeom>
          <a:ln w="15875">
            <a:solidFill>
              <a:srgbClr val="E07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F89B736-9723-4A8A-B693-5FC26E3EFC06}"/>
              </a:ext>
            </a:extLst>
          </p:cNvPr>
          <p:cNvSpPr txBox="1"/>
          <p:nvPr/>
        </p:nvSpPr>
        <p:spPr>
          <a:xfrm>
            <a:off x="3534244" y="5797763"/>
            <a:ext cx="1040991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E07A3C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7FFDFEC-BEB2-4684-83D7-B06578A99BD8}"/>
              </a:ext>
            </a:extLst>
          </p:cNvPr>
          <p:cNvCxnSpPr>
            <a:cxnSpLocks/>
          </p:cNvCxnSpPr>
          <p:nvPr/>
        </p:nvCxnSpPr>
        <p:spPr>
          <a:xfrm flipH="1">
            <a:off x="8017499" y="6363812"/>
            <a:ext cx="970280" cy="0"/>
          </a:xfrm>
          <a:prstGeom prst="line">
            <a:avLst/>
          </a:prstGeom>
          <a:ln w="15875">
            <a:solidFill>
              <a:srgbClr val="E07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B44AF6C-9E96-4FB2-8698-5B99AC7A0EFA}"/>
              </a:ext>
            </a:extLst>
          </p:cNvPr>
          <p:cNvSpPr txBox="1"/>
          <p:nvPr/>
        </p:nvSpPr>
        <p:spPr>
          <a:xfrm>
            <a:off x="7910051" y="5801464"/>
            <a:ext cx="1095685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PROMOTION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E07A3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67B872-0F49-4A18-9B93-2B24A01B2B27}"/>
              </a:ext>
            </a:extLst>
          </p:cNvPr>
          <p:cNvSpPr txBox="1"/>
          <p:nvPr/>
        </p:nvSpPr>
        <p:spPr>
          <a:xfrm>
            <a:off x="3208824" y="5013085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TONE&amp;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MANNER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8DF6478-686A-466B-9F5E-4627DA53AA41}"/>
              </a:ext>
            </a:extLst>
          </p:cNvPr>
          <p:cNvSpPr txBox="1"/>
          <p:nvPr/>
        </p:nvSpPr>
        <p:spPr>
          <a:xfrm>
            <a:off x="2593357" y="2531230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61C000-34E4-4EA4-A552-D0C3F09A6B4D}"/>
              </a:ext>
            </a:extLst>
          </p:cNvPr>
          <p:cNvSpPr txBox="1"/>
          <p:nvPr/>
        </p:nvSpPr>
        <p:spPr>
          <a:xfrm>
            <a:off x="4776264" y="3360139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0F23A8-3728-4E28-8312-A1C1903FF531}"/>
              </a:ext>
            </a:extLst>
          </p:cNvPr>
          <p:cNvSpPr txBox="1"/>
          <p:nvPr/>
        </p:nvSpPr>
        <p:spPr>
          <a:xfrm>
            <a:off x="6944322" y="2531230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ED275D-8C96-481F-9DFA-37D333B3FF69}"/>
              </a:ext>
            </a:extLst>
          </p:cNvPr>
          <p:cNvSpPr txBox="1"/>
          <p:nvPr/>
        </p:nvSpPr>
        <p:spPr>
          <a:xfrm>
            <a:off x="9130981" y="3360139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1A5611-8001-469E-A261-F95ABDAC8959}"/>
              </a:ext>
            </a:extLst>
          </p:cNvPr>
          <p:cNvSpPr txBox="1"/>
          <p:nvPr/>
        </p:nvSpPr>
        <p:spPr>
          <a:xfrm>
            <a:off x="5433300" y="5857211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SOCIAL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SERVICE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613175-228B-4E35-A138-26DC48BA53AC}"/>
              </a:ext>
            </a:extLst>
          </p:cNvPr>
          <p:cNvSpPr txBox="1"/>
          <p:nvPr/>
        </p:nvSpPr>
        <p:spPr>
          <a:xfrm>
            <a:off x="7452526" y="5013085"/>
            <a:ext cx="113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POLISHED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COLOR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EA2B3D-6B58-40E4-8C89-84070BF5BDE0}"/>
              </a:ext>
            </a:extLst>
          </p:cNvPr>
          <p:cNvSpPr txBox="1"/>
          <p:nvPr/>
        </p:nvSpPr>
        <p:spPr>
          <a:xfrm>
            <a:off x="9837942" y="5857211"/>
            <a:ext cx="931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SIMPLE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LAYOUT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8D17E74-73BC-4BBB-9FEA-474B2211D296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118" name="모서리가 둥근 직사각형 124">
              <a:extLst>
                <a:ext uri="{FF2B5EF4-FFF2-40B4-BE49-F238E27FC236}">
                  <a16:creationId xmlns:a16="http://schemas.microsoft.com/office/drawing/2014/main" id="{584883F2-7D0A-4258-9988-26051162B35D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181A168-F785-4A5A-9F0E-0569CB54B987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10D56AF-E37A-4C20-8999-F485EDD25003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E3AE36E-5717-4F67-BE2E-4DD89C426508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6D289DB-2B75-4CDB-BDB7-F3A8BA29DBF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31144F-05CE-45DB-8522-FA7F3CB68BCA}"/>
              </a:ext>
            </a:extLst>
          </p:cNvPr>
          <p:cNvSpPr/>
          <p:nvPr/>
        </p:nvSpPr>
        <p:spPr>
          <a:xfrm>
            <a:off x="3452431" y="2675432"/>
            <a:ext cx="5366449" cy="1794968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8CE10-2E70-4B6A-BB74-09DD22BDB5E6}"/>
              </a:ext>
            </a:extLst>
          </p:cNvPr>
          <p:cNvSpPr/>
          <p:nvPr/>
        </p:nvSpPr>
        <p:spPr>
          <a:xfrm>
            <a:off x="3560128" y="2646679"/>
            <a:ext cx="4998720" cy="156464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B24F15-05BB-491A-A85B-67A6C2025101}"/>
              </a:ext>
            </a:extLst>
          </p:cNvPr>
          <p:cNvSpPr/>
          <p:nvPr/>
        </p:nvSpPr>
        <p:spPr>
          <a:xfrm>
            <a:off x="4515734" y="3115748"/>
            <a:ext cx="3087506" cy="626505"/>
          </a:xfrm>
          <a:prstGeom prst="rect">
            <a:avLst/>
          </a:pr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C72D2-36ED-42E6-A521-C82518B6EEC2}"/>
              </a:ext>
            </a:extLst>
          </p:cNvPr>
          <p:cNvSpPr txBox="1"/>
          <p:nvPr/>
        </p:nvSpPr>
        <p:spPr>
          <a:xfrm>
            <a:off x="4510831" y="3198167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BREAKING </a:t>
            </a:r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SLIDE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ADF8A6-55BC-4EC5-8340-3DC62139126F}"/>
              </a:ext>
            </a:extLst>
          </p:cNvPr>
          <p:cNvCxnSpPr/>
          <p:nvPr/>
        </p:nvCxnSpPr>
        <p:spPr>
          <a:xfrm>
            <a:off x="4515734" y="380803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7A601A-4BF2-41F5-90A3-CBE73F58B7C4}"/>
              </a:ext>
            </a:extLst>
          </p:cNvPr>
          <p:cNvCxnSpPr/>
          <p:nvPr/>
        </p:nvCxnSpPr>
        <p:spPr>
          <a:xfrm>
            <a:off x="4515734" y="304996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5DF210-69F5-41B6-8884-E93997E772E4}"/>
              </a:ext>
            </a:extLst>
          </p:cNvPr>
          <p:cNvSpPr/>
          <p:nvPr/>
        </p:nvSpPr>
        <p:spPr>
          <a:xfrm>
            <a:off x="5520085" y="2756581"/>
            <a:ext cx="122825" cy="122825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6CDC6A-08D6-4AC9-AEE7-80EF44E3504D}"/>
              </a:ext>
            </a:extLst>
          </p:cNvPr>
          <p:cNvSpPr/>
          <p:nvPr/>
        </p:nvSpPr>
        <p:spPr>
          <a:xfrm>
            <a:off x="580363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ABCEE3-0213-424D-A27D-0E4ACA8213F5}"/>
              </a:ext>
            </a:extLst>
          </p:cNvPr>
          <p:cNvSpPr/>
          <p:nvPr/>
        </p:nvSpPr>
        <p:spPr>
          <a:xfrm>
            <a:off x="604061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2FFD1B-9B3D-4230-BE6A-A9E0A1EE687F}"/>
              </a:ext>
            </a:extLst>
          </p:cNvPr>
          <p:cNvSpPr/>
          <p:nvPr/>
        </p:nvSpPr>
        <p:spPr>
          <a:xfrm>
            <a:off x="627760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F83315-77D6-4392-8889-F4AF905E039E}"/>
              </a:ext>
            </a:extLst>
          </p:cNvPr>
          <p:cNvSpPr/>
          <p:nvPr/>
        </p:nvSpPr>
        <p:spPr>
          <a:xfrm>
            <a:off x="651458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1B6B372-BD53-40CC-A569-968028981491}"/>
              </a:ext>
            </a:extLst>
          </p:cNvPr>
          <p:cNvSpPr txBox="1"/>
          <p:nvPr/>
        </p:nvSpPr>
        <p:spPr>
          <a:xfrm>
            <a:off x="4651275" y="703116"/>
            <a:ext cx="287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MARKET ANALYZE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FC515B4-83EE-45BC-8C85-840BDD6F8CB3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34D328C-61F4-4A5A-9704-89409E46AEE4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D1BC17B-086D-490E-B7B3-EC51D75FB196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112C57-8CE5-40B5-BCF0-D2431D3559C5}"/>
              </a:ext>
            </a:extLst>
          </p:cNvPr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15907C-9157-43B0-867C-C78E1BDCCBDE}"/>
              </a:ext>
            </a:extLst>
          </p:cNvPr>
          <p:cNvGrpSpPr/>
          <p:nvPr/>
        </p:nvGrpSpPr>
        <p:grpSpPr>
          <a:xfrm>
            <a:off x="2545813" y="4160757"/>
            <a:ext cx="1645752" cy="1479589"/>
            <a:chOff x="1686560" y="4378334"/>
            <a:chExt cx="1991360" cy="14795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125B603-1518-49E4-865E-F08CDD89A929}"/>
                </a:ext>
              </a:extLst>
            </p:cNvPr>
            <p:cNvSpPr/>
            <p:nvPr/>
          </p:nvSpPr>
          <p:spPr>
            <a:xfrm>
              <a:off x="1686560" y="4378334"/>
              <a:ext cx="1991360" cy="14795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B270-89C8-49FE-BCDB-A566BA0AFFFE}"/>
                </a:ext>
              </a:extLst>
            </p:cNvPr>
            <p:cNvSpPr/>
            <p:nvPr/>
          </p:nvSpPr>
          <p:spPr>
            <a:xfrm>
              <a:off x="1723736" y="4415573"/>
              <a:ext cx="1908000" cy="58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F9D0F2F-265D-4657-90F1-AB5F19864478}"/>
              </a:ext>
            </a:extLst>
          </p:cNvPr>
          <p:cNvSpPr txBox="1"/>
          <p:nvPr/>
        </p:nvSpPr>
        <p:spPr>
          <a:xfrm>
            <a:off x="2526942" y="4221570"/>
            <a:ext cx="5341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08%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BD95EC5-51E0-4D80-8D14-C2609BD1B66F}"/>
              </a:ext>
            </a:extLst>
          </p:cNvPr>
          <p:cNvSpPr txBox="1"/>
          <p:nvPr/>
        </p:nvSpPr>
        <p:spPr>
          <a:xfrm>
            <a:off x="3555987" y="5082198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PLAY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B11B406-728B-4632-8ABC-4040BB1CCB8D}"/>
              </a:ext>
            </a:extLst>
          </p:cNvPr>
          <p:cNvSpPr txBox="1"/>
          <p:nvPr/>
        </p:nvSpPr>
        <p:spPr>
          <a:xfrm>
            <a:off x="2615919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2018-07-16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월요일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B081E3-350A-4FA9-9680-04F68F9491C2}"/>
              </a:ext>
            </a:extLst>
          </p:cNvPr>
          <p:cNvSpPr txBox="1"/>
          <p:nvPr/>
        </p:nvSpPr>
        <p:spPr>
          <a:xfrm>
            <a:off x="2713407" y="5333164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5B820B-C6EA-4B23-AC71-77F6FBD5FDA0}"/>
              </a:ext>
            </a:extLst>
          </p:cNvPr>
          <p:cNvGrpSpPr/>
          <p:nvPr/>
        </p:nvGrpSpPr>
        <p:grpSpPr>
          <a:xfrm>
            <a:off x="4369337" y="3418446"/>
            <a:ext cx="1645752" cy="2221900"/>
            <a:chOff x="3962400" y="3636023"/>
            <a:chExt cx="1991360" cy="22219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577B37E-32E2-441C-A765-C275FD089E28}"/>
                </a:ext>
              </a:extLst>
            </p:cNvPr>
            <p:cNvSpPr/>
            <p:nvPr/>
          </p:nvSpPr>
          <p:spPr>
            <a:xfrm>
              <a:off x="3962400" y="3636023"/>
              <a:ext cx="1991360" cy="22219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7149EE6-72B0-483B-BFCB-F2B27302C991}"/>
                </a:ext>
              </a:extLst>
            </p:cNvPr>
            <p:cNvSpPr/>
            <p:nvPr/>
          </p:nvSpPr>
          <p:spPr>
            <a:xfrm>
              <a:off x="4004080" y="3675144"/>
              <a:ext cx="1908000" cy="58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EF1260A-5333-4E36-8147-6DF1A23C311D}"/>
              </a:ext>
            </a:extLst>
          </p:cNvPr>
          <p:cNvSpPr txBox="1"/>
          <p:nvPr/>
        </p:nvSpPr>
        <p:spPr>
          <a:xfrm>
            <a:off x="4349065" y="3496147"/>
            <a:ext cx="5341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19%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2EB9AC-555D-46F7-A13D-C78C6E9A7A3A}"/>
              </a:ext>
            </a:extLst>
          </p:cNvPr>
          <p:cNvSpPr txBox="1"/>
          <p:nvPr/>
        </p:nvSpPr>
        <p:spPr>
          <a:xfrm>
            <a:off x="4946210" y="50821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COMPANY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32FD9D-DC4D-4A38-9D8B-A1D0D674D773}"/>
              </a:ext>
            </a:extLst>
          </p:cNvPr>
          <p:cNvSpPr txBox="1"/>
          <p:nvPr/>
        </p:nvSpPr>
        <p:spPr>
          <a:xfrm>
            <a:off x="4439443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2018-07-24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화요일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B9DD92-7402-420E-B251-DB928DFA20B7}"/>
              </a:ext>
            </a:extLst>
          </p:cNvPr>
          <p:cNvSpPr txBox="1"/>
          <p:nvPr/>
        </p:nvSpPr>
        <p:spPr>
          <a:xfrm>
            <a:off x="4544574" y="5327430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1E5CB5-86F3-4AF5-BE91-0F5BB31329E7}"/>
              </a:ext>
            </a:extLst>
          </p:cNvPr>
          <p:cNvGrpSpPr/>
          <p:nvPr/>
        </p:nvGrpSpPr>
        <p:grpSpPr>
          <a:xfrm>
            <a:off x="6172589" y="3153238"/>
            <a:ext cx="1645752" cy="2500369"/>
            <a:chOff x="6238240" y="3370815"/>
            <a:chExt cx="1991360" cy="250036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9058FE1-E8F7-4F03-BE1B-B061BA68F617}"/>
                </a:ext>
              </a:extLst>
            </p:cNvPr>
            <p:cNvSpPr/>
            <p:nvPr/>
          </p:nvSpPr>
          <p:spPr>
            <a:xfrm>
              <a:off x="6238240" y="3370815"/>
              <a:ext cx="1991360" cy="2500369"/>
            </a:xfrm>
            <a:prstGeom prst="rect">
              <a:avLst/>
            </a:prstGeom>
            <a:noFill/>
            <a:ln>
              <a:solidFill>
                <a:srgbClr val="E89C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AAB6BB3-6BCD-488D-A52C-15FAB7AE23B5}"/>
                </a:ext>
              </a:extLst>
            </p:cNvPr>
            <p:cNvSpPr/>
            <p:nvPr/>
          </p:nvSpPr>
          <p:spPr>
            <a:xfrm>
              <a:off x="6279920" y="3410276"/>
              <a:ext cx="1908000" cy="264868"/>
            </a:xfrm>
            <a:prstGeom prst="rect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3378D10-D32F-4BBF-968F-2EEBA2885B50}"/>
              </a:ext>
            </a:extLst>
          </p:cNvPr>
          <p:cNvSpPr txBox="1"/>
          <p:nvPr/>
        </p:nvSpPr>
        <p:spPr>
          <a:xfrm>
            <a:off x="6178265" y="3148754"/>
            <a:ext cx="55015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58%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FEB7AA-1A5C-43BF-BAB3-E6F861CC3161}"/>
              </a:ext>
            </a:extLst>
          </p:cNvPr>
          <p:cNvSpPr txBox="1"/>
          <p:nvPr/>
        </p:nvSpPr>
        <p:spPr>
          <a:xfrm>
            <a:off x="6792830" y="508219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KARAOKE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2628B8-3CBA-45A9-8CE5-FCFCF88C0F45}"/>
              </a:ext>
            </a:extLst>
          </p:cNvPr>
          <p:cNvSpPr txBox="1"/>
          <p:nvPr/>
        </p:nvSpPr>
        <p:spPr>
          <a:xfrm>
            <a:off x="6242695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2018-07-31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금요일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F3D4D6-29E4-4664-A605-B676C731F18D}"/>
              </a:ext>
            </a:extLst>
          </p:cNvPr>
          <p:cNvSpPr txBox="1"/>
          <p:nvPr/>
        </p:nvSpPr>
        <p:spPr>
          <a:xfrm>
            <a:off x="6355469" y="5321696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89C6B"/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89C6B"/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E89C6B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BF7650-7F1B-40BD-9B10-5819AC3EC9EA}"/>
              </a:ext>
            </a:extLst>
          </p:cNvPr>
          <p:cNvGrpSpPr/>
          <p:nvPr/>
        </p:nvGrpSpPr>
        <p:grpSpPr>
          <a:xfrm>
            <a:off x="8011740" y="4612468"/>
            <a:ext cx="1645752" cy="1027878"/>
            <a:chOff x="8514080" y="4830045"/>
            <a:chExt cx="1991360" cy="102787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B026E1-8E37-4C0F-8D13-FB5488333434}"/>
                </a:ext>
              </a:extLst>
            </p:cNvPr>
            <p:cNvSpPr/>
            <p:nvPr/>
          </p:nvSpPr>
          <p:spPr>
            <a:xfrm>
              <a:off x="8514080" y="4830045"/>
              <a:ext cx="1991360" cy="102787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312172E-7CE4-4091-985B-408CDB9448F7}"/>
                </a:ext>
              </a:extLst>
            </p:cNvPr>
            <p:cNvSpPr/>
            <p:nvPr/>
          </p:nvSpPr>
          <p:spPr>
            <a:xfrm>
              <a:off x="8555760" y="4875952"/>
              <a:ext cx="1908000" cy="58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6E5DE35-BD41-4CE6-AA48-04380EBBFA07}"/>
              </a:ext>
            </a:extLst>
          </p:cNvPr>
          <p:cNvSpPr txBox="1"/>
          <p:nvPr/>
        </p:nvSpPr>
        <p:spPr>
          <a:xfrm>
            <a:off x="7975842" y="4671974"/>
            <a:ext cx="5341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06%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5B4132-5001-4355-8727-0D1ACBFE55D0}"/>
              </a:ext>
            </a:extLst>
          </p:cNvPr>
          <p:cNvSpPr txBox="1"/>
          <p:nvPr/>
        </p:nvSpPr>
        <p:spPr>
          <a:xfrm>
            <a:off x="8858092" y="508219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HOUSE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836FE53-9D94-470A-8804-03E7B24F1488}"/>
              </a:ext>
            </a:extLst>
          </p:cNvPr>
          <p:cNvSpPr txBox="1"/>
          <p:nvPr/>
        </p:nvSpPr>
        <p:spPr>
          <a:xfrm>
            <a:off x="8081846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2018-08-04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토요일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0A3194-A3FF-42E7-9CD6-415CB4662A55}"/>
              </a:ext>
            </a:extLst>
          </p:cNvPr>
          <p:cNvSpPr txBox="1"/>
          <p:nvPr/>
        </p:nvSpPr>
        <p:spPr>
          <a:xfrm>
            <a:off x="8202263" y="5315962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583D99B-2AEA-4CAF-94B3-E935DF35B8AD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08" name="모서리가 둥근 직사각형 21">
              <a:extLst>
                <a:ext uri="{FF2B5EF4-FFF2-40B4-BE49-F238E27FC236}">
                  <a16:creationId xmlns:a16="http://schemas.microsoft.com/office/drawing/2014/main" id="{4AFB5704-3C0E-4968-A9F2-F10AA3513945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0D76AF2-C162-42D5-A9A0-1A1A265F1A6F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3B5296B4-F154-44A1-936D-F844352E8267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C65F9D3B-26F5-4B57-BDD4-2429A7E4E2AA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B62C018-9E0A-40BE-994F-B6130FF53E15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919400" y="703116"/>
            <a:ext cx="2353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TABLE DESIGN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02AD4D4-53D5-4266-9CBF-C5DFBD2A1526}"/>
              </a:ext>
            </a:extLst>
          </p:cNvPr>
          <p:cNvSpPr txBox="1"/>
          <p:nvPr/>
        </p:nvSpPr>
        <p:spPr>
          <a:xfrm>
            <a:off x="4018062" y="1530721"/>
            <a:ext cx="4158510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표 디자인이라고 할 건 없는데 그냥 대충 네모 그려서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만들면댐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선으로 해줘도 되고 네모로 만들어줘도 되고 님들 맴입니다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FFC1587-2BD9-4E65-8D88-A03C353DAA3D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101" name="모서리가 둥근 직사각형 124">
              <a:extLst>
                <a:ext uri="{FF2B5EF4-FFF2-40B4-BE49-F238E27FC236}">
                  <a16:creationId xmlns:a16="http://schemas.microsoft.com/office/drawing/2014/main" id="{7A0DC9A6-C46A-46EA-995C-77FD543C57EE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59D5902-968B-4403-A7B3-624200FD3EC0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00F5829-F356-4868-B7DC-76BA3E19E15B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E9E40A49-AF58-49E5-812A-272D746EDF8C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A4B482-7313-4C37-BAC7-CBB6B6C4DE41}"/>
              </a:ext>
            </a:extLst>
          </p:cNvPr>
          <p:cNvSpPr/>
          <p:nvPr/>
        </p:nvSpPr>
        <p:spPr>
          <a:xfrm>
            <a:off x="2386856" y="2528023"/>
            <a:ext cx="2489602" cy="368435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22AA513-82A6-4791-8EA7-04B19EE9AA8E}"/>
              </a:ext>
            </a:extLst>
          </p:cNvPr>
          <p:cNvSpPr/>
          <p:nvPr/>
        </p:nvSpPr>
        <p:spPr>
          <a:xfrm>
            <a:off x="4915018" y="2528023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4E8B9C-EEBD-49A3-B196-DC14011FFA94}"/>
              </a:ext>
            </a:extLst>
          </p:cNvPr>
          <p:cNvSpPr/>
          <p:nvPr/>
        </p:nvSpPr>
        <p:spPr>
          <a:xfrm>
            <a:off x="4915018" y="3146667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8B45197-2185-4A05-B782-747E07DC9AEC}"/>
              </a:ext>
            </a:extLst>
          </p:cNvPr>
          <p:cNvSpPr/>
          <p:nvPr/>
        </p:nvSpPr>
        <p:spPr>
          <a:xfrm>
            <a:off x="4915018" y="3765311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96016B3-5845-4091-9C85-DF62F39D7DFA}"/>
              </a:ext>
            </a:extLst>
          </p:cNvPr>
          <p:cNvSpPr/>
          <p:nvPr/>
        </p:nvSpPr>
        <p:spPr>
          <a:xfrm>
            <a:off x="4915018" y="4383955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16EEF7F-0DD7-4F0C-97A7-097C2C52551A}"/>
              </a:ext>
            </a:extLst>
          </p:cNvPr>
          <p:cNvSpPr/>
          <p:nvPr/>
        </p:nvSpPr>
        <p:spPr>
          <a:xfrm>
            <a:off x="4915018" y="5002599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AA5BE4-FA04-4D56-8AFE-12E2004A5E5D}"/>
              </a:ext>
            </a:extLst>
          </p:cNvPr>
          <p:cNvSpPr/>
          <p:nvPr/>
        </p:nvSpPr>
        <p:spPr>
          <a:xfrm>
            <a:off x="4915018" y="5621245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0D7E1A4-A53D-4B58-A91C-5C57B772138D}"/>
              </a:ext>
            </a:extLst>
          </p:cNvPr>
          <p:cNvSpPr/>
          <p:nvPr/>
        </p:nvSpPr>
        <p:spPr>
          <a:xfrm>
            <a:off x="6591628" y="2528023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2AC49-0BE2-41DC-A738-3FD50D5484D4}"/>
              </a:ext>
            </a:extLst>
          </p:cNvPr>
          <p:cNvSpPr/>
          <p:nvPr/>
        </p:nvSpPr>
        <p:spPr>
          <a:xfrm>
            <a:off x="6591628" y="3146667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D31BC96-0627-4C78-B315-B98B4BC7A894}"/>
              </a:ext>
            </a:extLst>
          </p:cNvPr>
          <p:cNvSpPr/>
          <p:nvPr/>
        </p:nvSpPr>
        <p:spPr>
          <a:xfrm>
            <a:off x="6591628" y="3765311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A10A7C-2DF5-4A9E-9287-0CE3D289016F}"/>
              </a:ext>
            </a:extLst>
          </p:cNvPr>
          <p:cNvSpPr/>
          <p:nvPr/>
        </p:nvSpPr>
        <p:spPr>
          <a:xfrm>
            <a:off x="6591628" y="4383955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E2F2001-3D7D-40B6-B1B2-641061F8734D}"/>
              </a:ext>
            </a:extLst>
          </p:cNvPr>
          <p:cNvSpPr/>
          <p:nvPr/>
        </p:nvSpPr>
        <p:spPr>
          <a:xfrm>
            <a:off x="6591628" y="5002599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B23A7B-27B7-4406-AB7E-E8C15F774540}"/>
              </a:ext>
            </a:extLst>
          </p:cNvPr>
          <p:cNvSpPr/>
          <p:nvPr/>
        </p:nvSpPr>
        <p:spPr>
          <a:xfrm>
            <a:off x="6591628" y="5621245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3A7D81A-DCEE-4741-AA11-CEFE0FD7E82A}"/>
              </a:ext>
            </a:extLst>
          </p:cNvPr>
          <p:cNvSpPr/>
          <p:nvPr/>
        </p:nvSpPr>
        <p:spPr>
          <a:xfrm>
            <a:off x="8952499" y="2528022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35968A2-847A-41E0-853D-71581196D4AA}"/>
              </a:ext>
            </a:extLst>
          </p:cNvPr>
          <p:cNvSpPr/>
          <p:nvPr/>
        </p:nvSpPr>
        <p:spPr>
          <a:xfrm>
            <a:off x="8952499" y="3146666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90610FB-19A8-48DF-82FE-F3CF1346CE64}"/>
              </a:ext>
            </a:extLst>
          </p:cNvPr>
          <p:cNvSpPr/>
          <p:nvPr/>
        </p:nvSpPr>
        <p:spPr>
          <a:xfrm>
            <a:off x="8952499" y="3765310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E8A9833-F0B6-4BAC-9B7C-D83419C2E52B}"/>
              </a:ext>
            </a:extLst>
          </p:cNvPr>
          <p:cNvSpPr/>
          <p:nvPr/>
        </p:nvSpPr>
        <p:spPr>
          <a:xfrm>
            <a:off x="8952499" y="4383954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8F16E2C-C1A5-461D-AFFB-BDE4935D3C75}"/>
              </a:ext>
            </a:extLst>
          </p:cNvPr>
          <p:cNvSpPr/>
          <p:nvPr/>
        </p:nvSpPr>
        <p:spPr>
          <a:xfrm>
            <a:off x="8952499" y="5002598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5BCFFE4-2854-474B-B377-F29787EB880E}"/>
              </a:ext>
            </a:extLst>
          </p:cNvPr>
          <p:cNvSpPr/>
          <p:nvPr/>
        </p:nvSpPr>
        <p:spPr>
          <a:xfrm>
            <a:off x="8952499" y="5621244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3B694D4-13F3-40F8-AEE6-E1A3D6017EB1}"/>
              </a:ext>
            </a:extLst>
          </p:cNvPr>
          <p:cNvSpPr txBox="1"/>
          <p:nvPr/>
        </p:nvSpPr>
        <p:spPr>
          <a:xfrm>
            <a:off x="2463202" y="2625823"/>
            <a:ext cx="1212191" cy="555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>
              <a:lnSpc>
                <a:spcPct val="110000"/>
              </a:lnSpc>
            </a:pP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DREAMING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12C6801-A086-421B-9E26-7B2914E8642A}"/>
              </a:ext>
            </a:extLst>
          </p:cNvPr>
          <p:cNvSpPr txBox="1"/>
          <p:nvPr/>
        </p:nvSpPr>
        <p:spPr>
          <a:xfrm>
            <a:off x="4937877" y="2576841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01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4C40BEE-FF8B-4284-8F88-8A7F773B94AA}"/>
              </a:ext>
            </a:extLst>
          </p:cNvPr>
          <p:cNvSpPr txBox="1"/>
          <p:nvPr/>
        </p:nvSpPr>
        <p:spPr>
          <a:xfrm>
            <a:off x="5200035" y="2666380"/>
            <a:ext cx="886909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59DE297-394D-4F4A-8DFC-9319D9EB1DAA}"/>
              </a:ext>
            </a:extLst>
          </p:cNvPr>
          <p:cNvSpPr txBox="1"/>
          <p:nvPr/>
        </p:nvSpPr>
        <p:spPr>
          <a:xfrm>
            <a:off x="4937877" y="3196928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02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5A28AC-89F5-4336-9F30-D6913ED5ED8C}"/>
              </a:ext>
            </a:extLst>
          </p:cNvPr>
          <p:cNvSpPr txBox="1"/>
          <p:nvPr/>
        </p:nvSpPr>
        <p:spPr>
          <a:xfrm>
            <a:off x="5200035" y="3286467"/>
            <a:ext cx="886781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PROBLEM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5A4A4E5-2D6E-4716-AD96-A41BE74B264E}"/>
              </a:ext>
            </a:extLst>
          </p:cNvPr>
          <p:cNvSpPr txBox="1"/>
          <p:nvPr/>
        </p:nvSpPr>
        <p:spPr>
          <a:xfrm>
            <a:off x="4937877" y="3817015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03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603B60-9808-4E39-A9BC-18A244C3DBE8}"/>
              </a:ext>
            </a:extLst>
          </p:cNvPr>
          <p:cNvSpPr txBox="1"/>
          <p:nvPr/>
        </p:nvSpPr>
        <p:spPr>
          <a:xfrm>
            <a:off x="5200035" y="3906554"/>
            <a:ext cx="848309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CONCEPT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7A581B-99B2-460A-B999-E5414D7E1C87}"/>
              </a:ext>
            </a:extLst>
          </p:cNvPr>
          <p:cNvSpPr txBox="1"/>
          <p:nvPr/>
        </p:nvSpPr>
        <p:spPr>
          <a:xfrm>
            <a:off x="4937877" y="4437102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04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5917E33-4451-43E3-82DE-330308712A1A}"/>
              </a:ext>
            </a:extLst>
          </p:cNvPr>
          <p:cNvSpPr txBox="1"/>
          <p:nvPr/>
        </p:nvSpPr>
        <p:spPr>
          <a:xfrm>
            <a:off x="5200035" y="4526641"/>
            <a:ext cx="744243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TARGET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61A0217-F81D-4A60-8972-6F34E96B170D}"/>
              </a:ext>
            </a:extLst>
          </p:cNvPr>
          <p:cNvSpPr txBox="1"/>
          <p:nvPr/>
        </p:nvSpPr>
        <p:spPr>
          <a:xfrm>
            <a:off x="4937877" y="5057189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05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FEEE8C7-3031-4907-BBFD-D169E5D7031C}"/>
              </a:ext>
            </a:extLst>
          </p:cNvPr>
          <p:cNvSpPr txBox="1"/>
          <p:nvPr/>
        </p:nvSpPr>
        <p:spPr>
          <a:xfrm>
            <a:off x="5200035" y="5146728"/>
            <a:ext cx="1083951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PROMOTION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03E4209-3F0C-4857-9AB2-B21EF36B7D5D}"/>
              </a:ext>
            </a:extLst>
          </p:cNvPr>
          <p:cNvSpPr txBox="1"/>
          <p:nvPr/>
        </p:nvSpPr>
        <p:spPr>
          <a:xfrm>
            <a:off x="4937877" y="5677276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06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845D5B-2D3D-4CAB-B787-E89407C6ECE5}"/>
              </a:ext>
            </a:extLst>
          </p:cNvPr>
          <p:cNvSpPr txBox="1"/>
          <p:nvPr/>
        </p:nvSpPr>
        <p:spPr>
          <a:xfrm>
            <a:off x="5200035" y="5766815"/>
            <a:ext cx="697627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EFFECT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E72EDF6-C45F-4775-9206-3EBB6675FB94}"/>
              </a:ext>
            </a:extLst>
          </p:cNvPr>
          <p:cNvSpPr txBox="1"/>
          <p:nvPr/>
        </p:nvSpPr>
        <p:spPr>
          <a:xfrm>
            <a:off x="6584415" y="260035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 표도 만들어 드려야 하는데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진짜 쓸 말이 없습니다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쏴리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8711D1C-94AB-43A2-805E-30F76FC679AB}"/>
              </a:ext>
            </a:extLst>
          </p:cNvPr>
          <p:cNvSpPr txBox="1"/>
          <p:nvPr/>
        </p:nvSpPr>
        <p:spPr>
          <a:xfrm>
            <a:off x="6584415" y="3225946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써야 잘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썻다고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소문이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날런지는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잘 모르겠습니다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F28653B-3232-4B99-90DB-4FD81F0C01BF}"/>
              </a:ext>
            </a:extLst>
          </p:cNvPr>
          <p:cNvSpPr txBox="1"/>
          <p:nvPr/>
        </p:nvSpPr>
        <p:spPr>
          <a:xfrm>
            <a:off x="6584415" y="385153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갑자기 배고픈데 좀 있다가 운동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가야 하는데 정말 자신이 없습니다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18402E1-958B-466B-BDAC-112E66B8921D}"/>
              </a:ext>
            </a:extLst>
          </p:cNvPr>
          <p:cNvSpPr txBox="1"/>
          <p:nvPr/>
        </p:nvSpPr>
        <p:spPr>
          <a:xfrm>
            <a:off x="6584415" y="4477132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 표도 만들어 드려야 하는데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진짜 쓸 말이 없습니다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쏴리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25818A8-5DA5-438C-8D28-CDC91BA800A4}"/>
              </a:ext>
            </a:extLst>
          </p:cNvPr>
          <p:cNvSpPr txBox="1"/>
          <p:nvPr/>
        </p:nvSpPr>
        <p:spPr>
          <a:xfrm>
            <a:off x="6584415" y="5102725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날씨가 미쳐 돌아가고 있습니다 더위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조심하세요 님들아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쪄죽겠습니다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0681AD8-3B50-4325-BAEB-A1B7503D8E8A}"/>
              </a:ext>
            </a:extLst>
          </p:cNvPr>
          <p:cNvSpPr txBox="1"/>
          <p:nvPr/>
        </p:nvSpPr>
        <p:spPr>
          <a:xfrm>
            <a:off x="6584415" y="572831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 표도 만들어 드려야 하는데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진짜 쓸 말이 없습니다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쏴리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5D7B150-C0E5-45A0-88EA-B8085233D0AC}"/>
              </a:ext>
            </a:extLst>
          </p:cNvPr>
          <p:cNvSpPr txBox="1"/>
          <p:nvPr/>
        </p:nvSpPr>
        <p:spPr>
          <a:xfrm>
            <a:off x="9088095" y="2696484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결과물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EADAF33-FD85-4F77-B989-B61116CF7172}"/>
              </a:ext>
            </a:extLst>
          </p:cNvPr>
          <p:cNvSpPr txBox="1"/>
          <p:nvPr/>
        </p:nvSpPr>
        <p:spPr>
          <a:xfrm>
            <a:off x="9088095" y="3314281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써주면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AAE54B2-BB78-4287-A225-B27C04B5A6B2}"/>
              </a:ext>
            </a:extLst>
          </p:cNvPr>
          <p:cNvSpPr txBox="1"/>
          <p:nvPr/>
        </p:nvSpPr>
        <p:spPr>
          <a:xfrm>
            <a:off x="9088095" y="3932078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좋을듯</a:t>
            </a:r>
            <a:endParaRPr lang="ko-KR" altLang="en-US" sz="10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9CE199D-F409-4402-86A0-02D679B35B3D}"/>
              </a:ext>
            </a:extLst>
          </p:cNvPr>
          <p:cNvSpPr txBox="1"/>
          <p:nvPr/>
        </p:nvSpPr>
        <p:spPr>
          <a:xfrm>
            <a:off x="9088095" y="4549875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결과물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C43B0-F397-4CC2-A33D-7142A68318AD}"/>
              </a:ext>
            </a:extLst>
          </p:cNvPr>
          <p:cNvSpPr txBox="1"/>
          <p:nvPr/>
        </p:nvSpPr>
        <p:spPr>
          <a:xfrm>
            <a:off x="9088095" y="5167672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써주면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19A50D8-A47F-4A49-A1CB-483161F61459}"/>
              </a:ext>
            </a:extLst>
          </p:cNvPr>
          <p:cNvSpPr txBox="1"/>
          <p:nvPr/>
        </p:nvSpPr>
        <p:spPr>
          <a:xfrm>
            <a:off x="9088095" y="5785469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좋을듯</a:t>
            </a:r>
            <a:endParaRPr lang="ko-KR" altLang="en-US" sz="10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34E5EE4-A860-4F93-B47A-C252EDC648C6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870349" y="703116"/>
            <a:ext cx="2451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GRAPH DESIGN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909311" y="125313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02AD4D4-53D5-4266-9CBF-C5DFBD2A1526}"/>
              </a:ext>
            </a:extLst>
          </p:cNvPr>
          <p:cNvSpPr txBox="1"/>
          <p:nvPr/>
        </p:nvSpPr>
        <p:spPr>
          <a:xfrm>
            <a:off x="3947539" y="1530721"/>
            <a:ext cx="4299574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아 그래프 디자인은 뭐 옛날에 다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만들어가지고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뭐 별거 없습니다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그래서 이번에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만들어놓은거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한번 활용해 보도록 하겠습니다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FEA155-424E-4477-B95A-C40328D4525B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57" name="모서리가 둥근 직사각형 21">
              <a:extLst>
                <a:ext uri="{FF2B5EF4-FFF2-40B4-BE49-F238E27FC236}">
                  <a16:creationId xmlns:a16="http://schemas.microsoft.com/office/drawing/2014/main" id="{FA208DA2-7D1B-41AD-BBC2-5B16B35B5CF4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D689100-A2A4-48AB-9941-F6B987951D17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572968E-5894-4592-AED3-EB8AA932470E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2D899937-6B23-4CCC-870B-50C9E614643C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모서리가 둥근 직사각형 6">
            <a:extLst>
              <a:ext uri="{FF2B5EF4-FFF2-40B4-BE49-F238E27FC236}">
                <a16:creationId xmlns:a16="http://schemas.microsoft.com/office/drawing/2014/main" id="{CC432556-0CBB-4572-9977-B47574E63E7C}"/>
              </a:ext>
            </a:extLst>
          </p:cNvPr>
          <p:cNvSpPr/>
          <p:nvPr/>
        </p:nvSpPr>
        <p:spPr>
          <a:xfrm>
            <a:off x="2538034" y="3076195"/>
            <a:ext cx="1442381" cy="1919809"/>
          </a:xfrm>
          <a:prstGeom prst="roundRect">
            <a:avLst>
              <a:gd name="adj" fmla="val 25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7">
            <a:extLst>
              <a:ext uri="{FF2B5EF4-FFF2-40B4-BE49-F238E27FC236}">
                <a16:creationId xmlns:a16="http://schemas.microsoft.com/office/drawing/2014/main" id="{2EFD38A7-D77C-4DB8-8B80-2F54A8EA530B}"/>
              </a:ext>
            </a:extLst>
          </p:cNvPr>
          <p:cNvSpPr/>
          <p:nvPr/>
        </p:nvSpPr>
        <p:spPr>
          <a:xfrm>
            <a:off x="4076703" y="3076195"/>
            <a:ext cx="1442381" cy="1908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71DE0BC1-20ED-4527-818A-22A392D0226B}"/>
              </a:ext>
            </a:extLst>
          </p:cNvPr>
          <p:cNvSpPr/>
          <p:nvPr/>
        </p:nvSpPr>
        <p:spPr>
          <a:xfrm>
            <a:off x="2538034" y="5101439"/>
            <a:ext cx="2981050" cy="862959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형 32">
            <a:extLst>
              <a:ext uri="{FF2B5EF4-FFF2-40B4-BE49-F238E27FC236}">
                <a16:creationId xmlns:a16="http://schemas.microsoft.com/office/drawing/2014/main" id="{2AA87C7E-C6FD-4D78-9364-D83B44E7A927}"/>
              </a:ext>
            </a:extLst>
          </p:cNvPr>
          <p:cNvSpPr/>
          <p:nvPr/>
        </p:nvSpPr>
        <p:spPr>
          <a:xfrm>
            <a:off x="2887756" y="3675420"/>
            <a:ext cx="706120" cy="706120"/>
          </a:xfrm>
          <a:prstGeom prst="pi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원형 33">
            <a:extLst>
              <a:ext uri="{FF2B5EF4-FFF2-40B4-BE49-F238E27FC236}">
                <a16:creationId xmlns:a16="http://schemas.microsoft.com/office/drawing/2014/main" id="{E9658292-F305-4A8D-921E-A72AE1038554}"/>
              </a:ext>
            </a:extLst>
          </p:cNvPr>
          <p:cNvSpPr/>
          <p:nvPr/>
        </p:nvSpPr>
        <p:spPr>
          <a:xfrm rot="5400000">
            <a:off x="2924573" y="3637212"/>
            <a:ext cx="706120" cy="706120"/>
          </a:xfrm>
          <a:prstGeom prst="pie">
            <a:avLst>
              <a:gd name="adj1" fmla="val 10811995"/>
              <a:gd name="adj2" fmla="val 16200000"/>
            </a:avLst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A4FB7C-B0C7-43D8-AAC4-C9D07340D1A9}"/>
              </a:ext>
            </a:extLst>
          </p:cNvPr>
          <p:cNvSpPr txBox="1"/>
          <p:nvPr/>
        </p:nvSpPr>
        <p:spPr>
          <a:xfrm>
            <a:off x="4493964" y="3768585"/>
            <a:ext cx="60785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맞아요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25%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1B628-1BAE-411B-B409-1BE6E9B26E24}"/>
              </a:ext>
            </a:extLst>
          </p:cNvPr>
          <p:cNvSpPr txBox="1"/>
          <p:nvPr/>
        </p:nvSpPr>
        <p:spPr>
          <a:xfrm>
            <a:off x="2768443" y="2612542"/>
            <a:ext cx="252024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[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 동안에 다이어트 </a:t>
            </a:r>
            <a:r>
              <a:rPr lang="ko-KR" altLang="en-US" sz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하신다면서요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]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모서리가 둥근 직사각형 25">
            <a:extLst>
              <a:ext uri="{FF2B5EF4-FFF2-40B4-BE49-F238E27FC236}">
                <a16:creationId xmlns:a16="http://schemas.microsoft.com/office/drawing/2014/main" id="{ED9C581F-38F6-493B-AC4B-677B4B61B73F}"/>
              </a:ext>
            </a:extLst>
          </p:cNvPr>
          <p:cNvSpPr/>
          <p:nvPr/>
        </p:nvSpPr>
        <p:spPr>
          <a:xfrm>
            <a:off x="6672916" y="3076195"/>
            <a:ext cx="1442381" cy="1919809"/>
          </a:xfrm>
          <a:prstGeom prst="roundRect">
            <a:avLst>
              <a:gd name="adj" fmla="val 25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26">
            <a:extLst>
              <a:ext uri="{FF2B5EF4-FFF2-40B4-BE49-F238E27FC236}">
                <a16:creationId xmlns:a16="http://schemas.microsoft.com/office/drawing/2014/main" id="{FE97CC09-8161-4629-900F-621D6C80F6A6}"/>
              </a:ext>
            </a:extLst>
          </p:cNvPr>
          <p:cNvSpPr/>
          <p:nvPr/>
        </p:nvSpPr>
        <p:spPr>
          <a:xfrm>
            <a:off x="8211585" y="3076195"/>
            <a:ext cx="1442381" cy="1908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27">
            <a:extLst>
              <a:ext uri="{FF2B5EF4-FFF2-40B4-BE49-F238E27FC236}">
                <a16:creationId xmlns:a16="http://schemas.microsoft.com/office/drawing/2014/main" id="{99B2EC02-7A49-4905-AE06-CD10B40CF2CD}"/>
              </a:ext>
            </a:extLst>
          </p:cNvPr>
          <p:cNvSpPr/>
          <p:nvPr/>
        </p:nvSpPr>
        <p:spPr>
          <a:xfrm>
            <a:off x="6672916" y="5101439"/>
            <a:ext cx="2981050" cy="862959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원형 36">
            <a:extLst>
              <a:ext uri="{FF2B5EF4-FFF2-40B4-BE49-F238E27FC236}">
                <a16:creationId xmlns:a16="http://schemas.microsoft.com/office/drawing/2014/main" id="{E5619DCF-B8DF-44DD-B1F4-0849D98CC89D}"/>
              </a:ext>
            </a:extLst>
          </p:cNvPr>
          <p:cNvSpPr/>
          <p:nvPr/>
        </p:nvSpPr>
        <p:spPr>
          <a:xfrm>
            <a:off x="7022638" y="3675420"/>
            <a:ext cx="706120" cy="706120"/>
          </a:xfrm>
          <a:prstGeom prst="pie">
            <a:avLst>
              <a:gd name="adj1" fmla="val 3916266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원형 37">
            <a:extLst>
              <a:ext uri="{FF2B5EF4-FFF2-40B4-BE49-F238E27FC236}">
                <a16:creationId xmlns:a16="http://schemas.microsoft.com/office/drawing/2014/main" id="{C8A950CC-40B2-452C-B556-666F3114CC40}"/>
              </a:ext>
            </a:extLst>
          </p:cNvPr>
          <p:cNvSpPr/>
          <p:nvPr/>
        </p:nvSpPr>
        <p:spPr>
          <a:xfrm rot="5400000">
            <a:off x="7036088" y="3629592"/>
            <a:ext cx="751569" cy="751569"/>
          </a:xfrm>
          <a:prstGeom prst="pie">
            <a:avLst>
              <a:gd name="adj1" fmla="val 10811995"/>
              <a:gd name="adj2" fmla="val 20156938"/>
            </a:avLst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CC39F5-F03C-4780-BE52-BB4DBA318345}"/>
              </a:ext>
            </a:extLst>
          </p:cNvPr>
          <p:cNvSpPr txBox="1"/>
          <p:nvPr/>
        </p:nvSpPr>
        <p:spPr>
          <a:xfrm>
            <a:off x="7031563" y="2612542"/>
            <a:ext cx="226376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[ </a:t>
            </a:r>
            <a:r>
              <a:rPr lang="ko-KR" altLang="en-US" sz="12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방학동안에 피피티 연습하나요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 ]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EF25D7-3669-4CE1-A916-F69DA3D3E870}"/>
              </a:ext>
            </a:extLst>
          </p:cNvPr>
          <p:cNvSpPr txBox="1"/>
          <p:nvPr/>
        </p:nvSpPr>
        <p:spPr>
          <a:xfrm>
            <a:off x="8628846" y="3768585"/>
            <a:ext cx="60785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아니요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48%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BF0581-F925-45BD-9DAB-D5C6F378DAC8}"/>
              </a:ext>
            </a:extLst>
          </p:cNvPr>
          <p:cNvSpPr txBox="1"/>
          <p:nvPr/>
        </p:nvSpPr>
        <p:spPr>
          <a:xfrm>
            <a:off x="2699457" y="5218260"/>
            <a:ext cx="2561920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방학동안에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다이어트를 결심했던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피린이들의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결심이 계속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무너져내린다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B71E30-A774-4178-BA3D-F9E070222D5D}"/>
              </a:ext>
            </a:extLst>
          </p:cNvPr>
          <p:cNvSpPr txBox="1"/>
          <p:nvPr/>
        </p:nvSpPr>
        <p:spPr>
          <a:xfrm>
            <a:off x="6842407" y="5218260"/>
            <a:ext cx="2642070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아이고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방학동안에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피피티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연습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안하면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또 개강하고 나서 팀원한테 민폐 끼쳐요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349378" y="703116"/>
            <a:ext cx="3493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PHOTOGRAPH DESIGN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ECB96D9-739A-4493-8760-B6658073F5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8718" y="2003198"/>
            <a:ext cx="4473337" cy="431285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C</a:t>
            </a: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ONCEPT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099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DEATION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935419" cy="98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사진에 대한 컨셉을 적어주고 깔끔하게 사진의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설명을 적어주면 아주 그냥 좋을 것 같은 느낌이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들어버립니다 근데 이게 좀 길게 적어줘야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이쁜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구도가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나올것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같은 느낌이 들어버렸습니다 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08543" cy="98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그리고 어떤 아이디어가 나왔는지 딱 적어주면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얼마나 좋아 근데 이거 맑은 고딕 계속 쓰다 보니까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뭔가 이상하네 아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윤고딕을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쓰고 싶은데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윤고딕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쓸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아니야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맑은고딕으로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밀고 나가야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겠다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간다잇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4651275" y="703116"/>
            <a:ext cx="287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MARKET ANALYZE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미친듯이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EEF20BE-D60B-4276-9CC0-408966F88B9A}"/>
              </a:ext>
            </a:extLst>
          </p:cNvPr>
          <p:cNvGrpSpPr/>
          <p:nvPr/>
        </p:nvGrpSpPr>
        <p:grpSpPr>
          <a:xfrm>
            <a:off x="1789140" y="2473124"/>
            <a:ext cx="4086628" cy="3784689"/>
            <a:chOff x="2009372" y="2473124"/>
            <a:chExt cx="4086628" cy="3784689"/>
          </a:xfrm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265066E-710F-40C2-BB25-B1BD65E37774}"/>
                </a:ext>
              </a:extLst>
            </p:cNvPr>
            <p:cNvSpPr/>
            <p:nvPr/>
          </p:nvSpPr>
          <p:spPr>
            <a:xfrm>
              <a:off x="2930985" y="2781550"/>
              <a:ext cx="2239346" cy="2911151"/>
            </a:xfrm>
            <a:custGeom>
              <a:avLst/>
              <a:gdLst>
                <a:gd name="connsiteX0" fmla="*/ 830424 w 1698171"/>
                <a:gd name="connsiteY0" fmla="*/ 0 h 2911151"/>
                <a:gd name="connsiteX1" fmla="*/ 0 w 1698171"/>
                <a:gd name="connsiteY1" fmla="*/ 1017037 h 2911151"/>
                <a:gd name="connsiteX2" fmla="*/ 326571 w 1698171"/>
                <a:gd name="connsiteY2" fmla="*/ 1903445 h 2911151"/>
                <a:gd name="connsiteX3" fmla="*/ 830424 w 1698171"/>
                <a:gd name="connsiteY3" fmla="*/ 2911151 h 2911151"/>
                <a:gd name="connsiteX4" fmla="*/ 1315616 w 1698171"/>
                <a:gd name="connsiteY4" fmla="*/ 1894115 h 2911151"/>
                <a:gd name="connsiteX5" fmla="*/ 1698171 w 1698171"/>
                <a:gd name="connsiteY5" fmla="*/ 998376 h 2911151"/>
                <a:gd name="connsiteX6" fmla="*/ 830424 w 1698171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427583 w 1810138"/>
                <a:gd name="connsiteY4" fmla="*/ 1894115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735494 w 1810138"/>
                <a:gd name="connsiteY4" fmla="*/ 2108720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1194318 w 2062065"/>
                <a:gd name="connsiteY0" fmla="*/ 0 h 2911151"/>
                <a:gd name="connsiteX1" fmla="*/ 0 w 2062065"/>
                <a:gd name="connsiteY1" fmla="*/ 802433 h 2911151"/>
                <a:gd name="connsiteX2" fmla="*/ 251927 w 2062065"/>
                <a:gd name="connsiteY2" fmla="*/ 2183364 h 2911151"/>
                <a:gd name="connsiteX3" fmla="*/ 1194318 w 2062065"/>
                <a:gd name="connsiteY3" fmla="*/ 2911151 h 2911151"/>
                <a:gd name="connsiteX4" fmla="*/ 1987421 w 2062065"/>
                <a:gd name="connsiteY4" fmla="*/ 2108720 h 2911151"/>
                <a:gd name="connsiteX5" fmla="*/ 2062065 w 2062065"/>
                <a:gd name="connsiteY5" fmla="*/ 998376 h 2911151"/>
                <a:gd name="connsiteX6" fmla="*/ 1194318 w 2062065"/>
                <a:gd name="connsiteY6" fmla="*/ 0 h 2911151"/>
                <a:gd name="connsiteX0" fmla="*/ 1194318 w 2239346"/>
                <a:gd name="connsiteY0" fmla="*/ 0 h 2911151"/>
                <a:gd name="connsiteX1" fmla="*/ 0 w 2239346"/>
                <a:gd name="connsiteY1" fmla="*/ 802433 h 2911151"/>
                <a:gd name="connsiteX2" fmla="*/ 251927 w 2239346"/>
                <a:gd name="connsiteY2" fmla="*/ 2183364 h 2911151"/>
                <a:gd name="connsiteX3" fmla="*/ 1194318 w 2239346"/>
                <a:gd name="connsiteY3" fmla="*/ 2911151 h 2911151"/>
                <a:gd name="connsiteX4" fmla="*/ 1987421 w 2239346"/>
                <a:gd name="connsiteY4" fmla="*/ 2108720 h 2911151"/>
                <a:gd name="connsiteX5" fmla="*/ 2239346 w 2239346"/>
                <a:gd name="connsiteY5" fmla="*/ 905070 h 2911151"/>
                <a:gd name="connsiteX6" fmla="*/ 1194318 w 2239346"/>
                <a:gd name="connsiteY6" fmla="*/ 0 h 29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346" h="2911151">
                  <a:moveTo>
                    <a:pt x="1194318" y="0"/>
                  </a:moveTo>
                  <a:lnTo>
                    <a:pt x="0" y="802433"/>
                  </a:lnTo>
                  <a:lnTo>
                    <a:pt x="251927" y="2183364"/>
                  </a:lnTo>
                  <a:lnTo>
                    <a:pt x="1194318" y="2911151"/>
                  </a:lnTo>
                  <a:lnTo>
                    <a:pt x="1987421" y="2108720"/>
                  </a:lnTo>
                  <a:lnTo>
                    <a:pt x="2239346" y="905070"/>
                  </a:lnTo>
                  <a:lnTo>
                    <a:pt x="1194318" y="0"/>
                  </a:lnTo>
                  <a:close/>
                </a:path>
              </a:pathLst>
            </a:custGeom>
            <a:solidFill>
              <a:srgbClr val="E7B895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12CB8448-56F0-4FDB-AAEB-6B9DA8624924}"/>
                </a:ext>
              </a:extLst>
            </p:cNvPr>
            <p:cNvSpPr/>
            <p:nvPr/>
          </p:nvSpPr>
          <p:spPr>
            <a:xfrm rot="5400000">
              <a:off x="2553979" y="2983662"/>
              <a:ext cx="3143356" cy="2733475"/>
            </a:xfrm>
            <a:prstGeom prst="hexagon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3ECE235-938D-4860-961C-DDA5A257A3CA}"/>
                </a:ext>
              </a:extLst>
            </p:cNvPr>
            <p:cNvCxnSpPr>
              <a:stCxn id="4" idx="3"/>
              <a:endCxn id="4" idx="0"/>
            </p:cNvCxnSpPr>
            <p:nvPr/>
          </p:nvCxnSpPr>
          <p:spPr>
            <a:xfrm>
              <a:off x="4125657" y="2778722"/>
              <a:ext cx="0" cy="31433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CEF320E-823E-4007-A931-0BD62D5D81C2}"/>
                </a:ext>
              </a:extLst>
            </p:cNvPr>
            <p:cNvCxnSpPr>
              <a:cxnSpLocks/>
              <a:stCxn id="4" idx="2"/>
              <a:endCxn id="4" idx="5"/>
            </p:cNvCxnSpPr>
            <p:nvPr/>
          </p:nvCxnSpPr>
          <p:spPr>
            <a:xfrm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D069FA5-2C77-4E5E-B3D4-6C64AABB1C10}"/>
                </a:ext>
              </a:extLst>
            </p:cNvPr>
            <p:cNvCxnSpPr>
              <a:cxnSpLocks/>
              <a:stCxn id="4" idx="1"/>
              <a:endCxn id="4" idx="4"/>
            </p:cNvCxnSpPr>
            <p:nvPr/>
          </p:nvCxnSpPr>
          <p:spPr>
            <a:xfrm flipV="1"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A55DF9-CBAA-4084-A8AA-82B47F82C4F4}"/>
                </a:ext>
              </a:extLst>
            </p:cNvPr>
            <p:cNvSpPr/>
            <p:nvPr/>
          </p:nvSpPr>
          <p:spPr>
            <a:xfrm>
              <a:off x="3768131" y="3880724"/>
              <a:ext cx="715050" cy="939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A28D816-D90B-4B74-AA46-DA71EA71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97755" y="3940999"/>
              <a:ext cx="455804" cy="863835"/>
            </a:xfrm>
            <a:custGeom>
              <a:avLst/>
              <a:gdLst>
                <a:gd name="connsiteX0" fmla="*/ 46045 w 606675"/>
                <a:gd name="connsiteY0" fmla="*/ 0 h 1149763"/>
                <a:gd name="connsiteX1" fmla="*/ 560630 w 606675"/>
                <a:gd name="connsiteY1" fmla="*/ 0 h 1149763"/>
                <a:gd name="connsiteX2" fmla="*/ 569399 w 606675"/>
                <a:gd name="connsiteY2" fmla="*/ 6253 h 1149763"/>
                <a:gd name="connsiteX3" fmla="*/ 606675 w 606675"/>
                <a:gd name="connsiteY3" fmla="*/ 46656 h 1149763"/>
                <a:gd name="connsiteX4" fmla="*/ 606675 w 606675"/>
                <a:gd name="connsiteY4" fmla="*/ 1002596 h 1149763"/>
                <a:gd name="connsiteX5" fmla="*/ 569399 w 606675"/>
                <a:gd name="connsiteY5" fmla="*/ 1043000 h 1149763"/>
                <a:gd name="connsiteX6" fmla="*/ 303337 w 606675"/>
                <a:gd name="connsiteY6" fmla="*/ 1149763 h 1149763"/>
                <a:gd name="connsiteX7" fmla="*/ 37276 w 606675"/>
                <a:gd name="connsiteY7" fmla="*/ 1043000 h 1149763"/>
                <a:gd name="connsiteX8" fmla="*/ 0 w 606675"/>
                <a:gd name="connsiteY8" fmla="*/ 1002597 h 1149763"/>
                <a:gd name="connsiteX9" fmla="*/ 0 w 606675"/>
                <a:gd name="connsiteY9" fmla="*/ 46655 h 1149763"/>
                <a:gd name="connsiteX10" fmla="*/ 37276 w 606675"/>
                <a:gd name="connsiteY10" fmla="*/ 6253 h 114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675" h="1149763">
                  <a:moveTo>
                    <a:pt x="46045" y="0"/>
                  </a:moveTo>
                  <a:lnTo>
                    <a:pt x="560630" y="0"/>
                  </a:lnTo>
                  <a:lnTo>
                    <a:pt x="569399" y="6253"/>
                  </a:lnTo>
                  <a:lnTo>
                    <a:pt x="606675" y="46656"/>
                  </a:lnTo>
                  <a:lnTo>
                    <a:pt x="606675" y="1002596"/>
                  </a:lnTo>
                  <a:lnTo>
                    <a:pt x="569399" y="1043000"/>
                  </a:lnTo>
                  <a:cubicBezTo>
                    <a:pt x="493450" y="1110405"/>
                    <a:pt x="401893" y="1149763"/>
                    <a:pt x="303337" y="1149763"/>
                  </a:cubicBezTo>
                  <a:cubicBezTo>
                    <a:pt x="204782" y="1149763"/>
                    <a:pt x="113225" y="1110405"/>
                    <a:pt x="37276" y="1043000"/>
                  </a:cubicBezTo>
                  <a:lnTo>
                    <a:pt x="0" y="1002597"/>
                  </a:lnTo>
                  <a:lnTo>
                    <a:pt x="0" y="46655"/>
                  </a:lnTo>
                  <a:lnTo>
                    <a:pt x="37276" y="6253"/>
                  </a:ln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45BB49B-134A-469B-8408-64A893BD4481}"/>
                </a:ext>
              </a:extLst>
            </p:cNvPr>
            <p:cNvSpPr txBox="1"/>
            <p:nvPr/>
          </p:nvSpPr>
          <p:spPr>
            <a:xfrm>
              <a:off x="3898526" y="2473124"/>
              <a:ext cx="466795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똘끼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81CD13-436C-49A2-8125-AE0A386A1FEA}"/>
                </a:ext>
              </a:extLst>
            </p:cNvPr>
            <p:cNvSpPr txBox="1"/>
            <p:nvPr/>
          </p:nvSpPr>
          <p:spPr>
            <a:xfrm>
              <a:off x="3886764" y="5982353"/>
              <a:ext cx="466795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긍정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E4B14E-4FFF-4C28-9B94-1D4EFAD3A399}"/>
                </a:ext>
              </a:extLst>
            </p:cNvPr>
            <p:cNvSpPr txBox="1"/>
            <p:nvPr/>
          </p:nvSpPr>
          <p:spPr>
            <a:xfrm>
              <a:off x="5488141" y="5198971"/>
              <a:ext cx="607859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근면함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B900F0E-650D-41D9-85A9-C9E8D068A510}"/>
                </a:ext>
              </a:extLst>
            </p:cNvPr>
            <p:cNvSpPr txBox="1"/>
            <p:nvPr/>
          </p:nvSpPr>
          <p:spPr>
            <a:xfrm>
              <a:off x="5486898" y="3239786"/>
              <a:ext cx="466794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멘탈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CA9EDD-30D0-43A0-8AA7-D492FEA65BAB}"/>
                </a:ext>
              </a:extLst>
            </p:cNvPr>
            <p:cNvSpPr txBox="1"/>
            <p:nvPr/>
          </p:nvSpPr>
          <p:spPr>
            <a:xfrm>
              <a:off x="2009372" y="5238709"/>
              <a:ext cx="748924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도전정신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F89D16-0BB9-4486-B66A-A1A05EFD55A0}"/>
                </a:ext>
              </a:extLst>
            </p:cNvPr>
            <p:cNvSpPr txBox="1"/>
            <p:nvPr/>
          </p:nvSpPr>
          <p:spPr>
            <a:xfrm>
              <a:off x="2290258" y="3279524"/>
              <a:ext cx="466795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노래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8EE616BC-BFA4-4162-AA0D-952DEBE3869E}"/>
              </a:ext>
            </a:extLst>
          </p:cNvPr>
          <p:cNvGrpSpPr/>
          <p:nvPr/>
        </p:nvGrpSpPr>
        <p:grpSpPr>
          <a:xfrm>
            <a:off x="6475221" y="2527614"/>
            <a:ext cx="3317182" cy="597874"/>
            <a:chOff x="6475221" y="2527614"/>
            <a:chExt cx="3317182" cy="59787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015C346-6829-4D13-9725-4C288981C62B}"/>
                </a:ext>
              </a:extLst>
            </p:cNvPr>
            <p:cNvGrpSpPr/>
            <p:nvPr/>
          </p:nvGrpSpPr>
          <p:grpSpPr>
            <a:xfrm>
              <a:off x="6545350" y="2937345"/>
              <a:ext cx="3247053" cy="188143"/>
              <a:chOff x="6545350" y="3153540"/>
              <a:chExt cx="3247053" cy="275460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C6B7D669-6831-4573-86D5-00808E1E5DCA}"/>
                  </a:ext>
                </a:extLst>
              </p:cNvPr>
              <p:cNvSpPr/>
              <p:nvPr/>
            </p:nvSpPr>
            <p:spPr>
              <a:xfrm>
                <a:off x="6545350" y="3153540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69F9AAC3-CFB7-4165-8CC0-7D8F9F9DC345}"/>
                  </a:ext>
                </a:extLst>
              </p:cNvPr>
              <p:cNvSpPr/>
              <p:nvPr/>
            </p:nvSpPr>
            <p:spPr>
              <a:xfrm>
                <a:off x="6662463" y="3227543"/>
                <a:ext cx="2435817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2BC3A-3967-4816-B1FA-30347D3EDDEB}"/>
                </a:ext>
              </a:extLst>
            </p:cNvPr>
            <p:cNvSpPr txBox="1"/>
            <p:nvPr/>
          </p:nvSpPr>
          <p:spPr>
            <a:xfrm>
              <a:off x="6475221" y="2527614"/>
              <a:ext cx="1332416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피도리의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멘탈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건강</a:t>
              </a: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CB3F6343-FAAC-47C1-B7EE-6934C7D84ED0}"/>
                </a:ext>
              </a:extLst>
            </p:cNvPr>
            <p:cNvSpPr/>
            <p:nvPr/>
          </p:nvSpPr>
          <p:spPr>
            <a:xfrm flipV="1">
              <a:off x="9034805" y="2692708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A42458-B3E0-4848-A2E7-F69E722C76A1}"/>
              </a:ext>
            </a:extLst>
          </p:cNvPr>
          <p:cNvGrpSpPr/>
          <p:nvPr/>
        </p:nvGrpSpPr>
        <p:grpSpPr>
          <a:xfrm>
            <a:off x="6475221" y="4056470"/>
            <a:ext cx="3317182" cy="577785"/>
            <a:chOff x="6475221" y="4087507"/>
            <a:chExt cx="3317182" cy="57778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985408C-84B4-4147-93ED-121C86F0260F}"/>
                </a:ext>
              </a:extLst>
            </p:cNvPr>
            <p:cNvGrpSpPr/>
            <p:nvPr/>
          </p:nvGrpSpPr>
          <p:grpSpPr>
            <a:xfrm>
              <a:off x="6545350" y="4477149"/>
              <a:ext cx="3247053" cy="188143"/>
              <a:chOff x="6545350" y="4321483"/>
              <a:chExt cx="3247053" cy="275460"/>
            </a:xfrm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258952DB-4AC8-4B44-B2D7-C882146E3D9A}"/>
                  </a:ext>
                </a:extLst>
              </p:cNvPr>
              <p:cNvSpPr/>
              <p:nvPr/>
            </p:nvSpPr>
            <p:spPr>
              <a:xfrm>
                <a:off x="6545350" y="4321483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93A0F17B-57B0-42DC-B5F0-AC939E823E49}"/>
                  </a:ext>
                </a:extLst>
              </p:cNvPr>
              <p:cNvSpPr/>
              <p:nvPr/>
            </p:nvSpPr>
            <p:spPr>
              <a:xfrm>
                <a:off x="6662463" y="4394960"/>
                <a:ext cx="2023246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AA9393-A2A1-4891-A984-B5993DF5A440}"/>
                </a:ext>
              </a:extLst>
            </p:cNvPr>
            <p:cNvSpPr txBox="1"/>
            <p:nvPr/>
          </p:nvSpPr>
          <p:spPr>
            <a:xfrm>
              <a:off x="6475221" y="4087507"/>
              <a:ext cx="1197764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노래방 성대 건강</a:t>
              </a:r>
              <a:endParaRPr lang="ko-KR" altLang="en-US" sz="12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F268ED42-E1ED-49B4-BC66-D3AB402A51C7}"/>
                </a:ext>
              </a:extLst>
            </p:cNvPr>
            <p:cNvSpPr/>
            <p:nvPr/>
          </p:nvSpPr>
          <p:spPr>
            <a:xfrm flipV="1">
              <a:off x="8622233" y="4238163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20709B1-9C10-4EEB-9271-8264A1B6D867}"/>
              </a:ext>
            </a:extLst>
          </p:cNvPr>
          <p:cNvGrpSpPr/>
          <p:nvPr/>
        </p:nvGrpSpPr>
        <p:grpSpPr>
          <a:xfrm>
            <a:off x="6475221" y="5565237"/>
            <a:ext cx="3317182" cy="589647"/>
            <a:chOff x="6475221" y="5627310"/>
            <a:chExt cx="3317182" cy="58964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80182CB-6460-46F9-947D-FC7188217F96}"/>
                </a:ext>
              </a:extLst>
            </p:cNvPr>
            <p:cNvGrpSpPr/>
            <p:nvPr/>
          </p:nvGrpSpPr>
          <p:grpSpPr>
            <a:xfrm>
              <a:off x="6545350" y="6028814"/>
              <a:ext cx="3247053" cy="188143"/>
              <a:chOff x="6545350" y="5489426"/>
              <a:chExt cx="3247053" cy="275460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F015FCB-215C-4CFA-9C9D-A22CDBB013D7}"/>
                  </a:ext>
                </a:extLst>
              </p:cNvPr>
              <p:cNvSpPr/>
              <p:nvPr/>
            </p:nvSpPr>
            <p:spPr>
              <a:xfrm>
                <a:off x="6545350" y="5489426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6EDB753D-A4E4-41A3-9B7A-DF8D6D212033}"/>
                  </a:ext>
                </a:extLst>
              </p:cNvPr>
              <p:cNvSpPr/>
              <p:nvPr/>
            </p:nvSpPr>
            <p:spPr>
              <a:xfrm>
                <a:off x="6662461" y="5562377"/>
                <a:ext cx="2637749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8E4B191-32D2-47E4-A53B-5D138C971ABD}"/>
                </a:ext>
              </a:extLst>
            </p:cNvPr>
            <p:cNvSpPr txBox="1"/>
            <p:nvPr/>
          </p:nvSpPr>
          <p:spPr>
            <a:xfrm>
              <a:off x="6475221" y="5627310"/>
              <a:ext cx="1537600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담배 술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안하는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간 건강</a:t>
              </a: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D7EBAE4B-3CDD-460D-ADB9-187EA63DB15B}"/>
                </a:ext>
              </a:extLst>
            </p:cNvPr>
            <p:cNvSpPr/>
            <p:nvPr/>
          </p:nvSpPr>
          <p:spPr>
            <a:xfrm flipV="1">
              <a:off x="9236735" y="5792939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1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805437" y="703116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TIME SCHEDULE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5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6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7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9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10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15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16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17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19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20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25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26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27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29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30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5991" y="2691163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이날은 무슨 약속이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있었는지 까먹었다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1916627" cy="56383"/>
            <a:chOff x="2150646" y="2908024"/>
            <a:chExt cx="1916627" cy="5638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1860244" cy="0"/>
            </a:xfrm>
            <a:prstGeom prst="line">
              <a:avLst/>
            </a:prstGeom>
            <a:ln w="15875">
              <a:solidFill>
                <a:srgbClr val="5F5E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64672FE-172E-4F47-9EE3-BB0089FC05E6}"/>
                </a:ext>
              </a:extLst>
            </p:cNvPr>
            <p:cNvSpPr/>
            <p:nvPr/>
          </p:nvSpPr>
          <p:spPr>
            <a:xfrm>
              <a:off x="4010890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893E9E91-C34F-43EF-8076-E38D7F792DE6}"/>
              </a:ext>
            </a:extLst>
          </p:cNvPr>
          <p:cNvCxnSpPr>
            <a:cxnSpLocks/>
          </p:cNvCxnSpPr>
          <p:nvPr/>
        </p:nvCxnSpPr>
        <p:spPr>
          <a:xfrm>
            <a:off x="7310460" y="2528596"/>
            <a:ext cx="954601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7279799" y="250040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30459" y="250040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91765" y="269116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KARAOKE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C9D0386-DADE-4D07-BD68-AC4FFAD57A54}"/>
              </a:ext>
            </a:extLst>
          </p:cNvPr>
          <p:cNvSpPr txBox="1"/>
          <p:nvPr/>
        </p:nvSpPr>
        <p:spPr>
          <a:xfrm>
            <a:off x="7187908" y="2981411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가는날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01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DAILY SCHEDULE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46443" y="4434650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배고파서 진짜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가릴거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없이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막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먹는날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입니다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E1024E0-C528-411F-84AC-DD4BE758A1A7}"/>
              </a:ext>
            </a:extLst>
          </p:cNvPr>
          <p:cNvGrpSpPr/>
          <p:nvPr/>
        </p:nvGrpSpPr>
        <p:grpSpPr>
          <a:xfrm>
            <a:off x="3824955" y="3981836"/>
            <a:ext cx="1916627" cy="56383"/>
            <a:chOff x="2150646" y="2908024"/>
            <a:chExt cx="1916627" cy="56383"/>
          </a:xfrm>
        </p:grpSpPr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735DB3D4-7D75-48AF-AA0F-0941B45ABC18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1860244" cy="0"/>
            </a:xfrm>
            <a:prstGeom prst="line">
              <a:avLst/>
            </a:prstGeom>
            <a:ln w="15875">
              <a:solidFill>
                <a:srgbClr val="5F5E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AAD550C1-F4C9-4A88-9091-1191100FC1DB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B2F3512-7724-470A-9196-AB4822BDC4F4}"/>
                </a:ext>
              </a:extLst>
            </p:cNvPr>
            <p:cNvSpPr/>
            <p:nvPr/>
          </p:nvSpPr>
          <p:spPr>
            <a:xfrm>
              <a:off x="4010890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JOURNEY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여행 가는 날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연라하지마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잠수탈거야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일에서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멀어질거야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223452" y="1240202"/>
            <a:ext cx="1007007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08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81557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CCF88E59-3216-4CBF-B45C-1DC7C13F3DB7}"/>
              </a:ext>
            </a:extLst>
          </p:cNvPr>
          <p:cNvGrpSpPr/>
          <p:nvPr/>
        </p:nvGrpSpPr>
        <p:grpSpPr>
          <a:xfrm>
            <a:off x="4919963" y="2598573"/>
            <a:ext cx="2319689" cy="758070"/>
            <a:chOff x="4515734" y="2598573"/>
            <a:chExt cx="3087506" cy="758070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7C3E8CE-9F77-4B2B-9F95-27C55036E2D9}"/>
                </a:ext>
              </a:extLst>
            </p:cNvPr>
            <p:cNvSpPr/>
            <p:nvPr/>
          </p:nvSpPr>
          <p:spPr>
            <a:xfrm>
              <a:off x="4515734" y="2664356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5008C61-0E9D-46D3-B9C6-34EFFB777A89}"/>
                </a:ext>
              </a:extLst>
            </p:cNvPr>
            <p:cNvCxnSpPr/>
            <p:nvPr/>
          </p:nvCxnSpPr>
          <p:spPr>
            <a:xfrm>
              <a:off x="4515734" y="3356643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B94A723-05ED-45F4-8908-12BD15E4AA20}"/>
                </a:ext>
              </a:extLst>
            </p:cNvPr>
            <p:cNvCxnSpPr/>
            <p:nvPr/>
          </p:nvCxnSpPr>
          <p:spPr>
            <a:xfrm>
              <a:off x="4515734" y="2598573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976E5F12-E56D-4E21-BBFC-A4F771ED3CA1}"/>
              </a:ext>
            </a:extLst>
          </p:cNvPr>
          <p:cNvSpPr txBox="1"/>
          <p:nvPr/>
        </p:nvSpPr>
        <p:spPr>
          <a:xfrm>
            <a:off x="4990126" y="2746775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THANK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 YOU :)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A38B980-92C8-4228-912B-16F68CCEE022}"/>
              </a:ext>
            </a:extLst>
          </p:cNvPr>
          <p:cNvSpPr txBox="1"/>
          <p:nvPr/>
        </p:nvSpPr>
        <p:spPr>
          <a:xfrm>
            <a:off x="5086591" y="3513127"/>
            <a:ext cx="19864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10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죽겠다 이제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못만들겠다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96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99C7BB-5ED7-46F6-9EF0-1266743E689F}"/>
              </a:ext>
            </a:extLst>
          </p:cNvPr>
          <p:cNvGrpSpPr/>
          <p:nvPr/>
        </p:nvGrpSpPr>
        <p:grpSpPr>
          <a:xfrm>
            <a:off x="5554924" y="1062167"/>
            <a:ext cx="1082152" cy="470703"/>
            <a:chOff x="4552247" y="628840"/>
            <a:chExt cx="3087506" cy="7580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D2B73F-3B05-4E9B-AAAE-73A548F98367}"/>
                </a:ext>
              </a:extLst>
            </p:cNvPr>
            <p:cNvSpPr/>
            <p:nvPr/>
          </p:nvSpPr>
          <p:spPr>
            <a:xfrm>
              <a:off x="4552247" y="694623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C6A193-5FAF-4FAF-A9BA-89F24944DAA8}"/>
                </a:ext>
              </a:extLst>
            </p:cNvPr>
            <p:cNvCxnSpPr/>
            <p:nvPr/>
          </p:nvCxnSpPr>
          <p:spPr>
            <a:xfrm>
              <a:off x="4552247" y="138691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9C3AD16-A977-413B-8CA9-39308699091C}"/>
                </a:ext>
              </a:extLst>
            </p:cNvPr>
            <p:cNvCxnSpPr/>
            <p:nvPr/>
          </p:nvCxnSpPr>
          <p:spPr>
            <a:xfrm>
              <a:off x="4552247" y="62884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856187" y="2518538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7161" y="2856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왜 커피 가격은 다양할까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C6DB0-3549-4B07-B0B2-C11E57A926EA}"/>
              </a:ext>
            </a:extLst>
          </p:cNvPr>
          <p:cNvSpPr txBox="1"/>
          <p:nvPr/>
        </p:nvSpPr>
        <p:spPr>
          <a:xfrm>
            <a:off x="5558036" y="108534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167A2-2A5D-4BFE-B0D0-66A48AB342E0}"/>
              </a:ext>
            </a:extLst>
          </p:cNvPr>
          <p:cNvSpPr/>
          <p:nvPr/>
        </p:nvSpPr>
        <p:spPr>
          <a:xfrm>
            <a:off x="5951206" y="2216842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1B86-2F01-439C-A99B-D9C1D4840766}"/>
              </a:ext>
            </a:extLst>
          </p:cNvPr>
          <p:cNvSpPr txBox="1"/>
          <p:nvPr/>
        </p:nvSpPr>
        <p:spPr>
          <a:xfrm>
            <a:off x="5913898" y="217217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CFD88-98D7-4C19-A08D-CDCECB672C89}"/>
              </a:ext>
            </a:extLst>
          </p:cNvPr>
          <p:cNvSpPr txBox="1"/>
          <p:nvPr/>
        </p:nvSpPr>
        <p:spPr>
          <a:xfrm>
            <a:off x="5856195" y="3857375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5DB55-7817-4252-9EEA-1AC9B1113256}"/>
              </a:ext>
            </a:extLst>
          </p:cNvPr>
          <p:cNvSpPr txBox="1"/>
          <p:nvPr/>
        </p:nvSpPr>
        <p:spPr>
          <a:xfrm>
            <a:off x="5105989" y="4195386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일정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 결과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29A3E0-8DDD-4FE8-B6F8-BFFF1074B3E5}"/>
              </a:ext>
            </a:extLst>
          </p:cNvPr>
          <p:cNvSpPr/>
          <p:nvPr/>
        </p:nvSpPr>
        <p:spPr>
          <a:xfrm>
            <a:off x="5951209" y="3555679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97740-7F42-4458-89E7-0038BA215408}"/>
              </a:ext>
            </a:extLst>
          </p:cNvPr>
          <p:cNvSpPr txBox="1"/>
          <p:nvPr/>
        </p:nvSpPr>
        <p:spPr>
          <a:xfrm>
            <a:off x="5913901" y="3511011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27171-13B6-4240-8FE2-85F4B8A14AAA}"/>
              </a:ext>
            </a:extLst>
          </p:cNvPr>
          <p:cNvSpPr txBox="1"/>
          <p:nvPr/>
        </p:nvSpPr>
        <p:spPr>
          <a:xfrm>
            <a:off x="5856197" y="519621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DA07-B50F-49E3-A0AD-8E232C0F7EC2}"/>
              </a:ext>
            </a:extLst>
          </p:cNvPr>
          <p:cNvSpPr txBox="1"/>
          <p:nvPr/>
        </p:nvSpPr>
        <p:spPr>
          <a:xfrm>
            <a:off x="5050685" y="5534223"/>
            <a:ext cx="2090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소주제를 적어주면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pc="-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좋을듯한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느낌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5167-BC11-41DF-AEDC-2022212EDE75}"/>
              </a:ext>
            </a:extLst>
          </p:cNvPr>
          <p:cNvSpPr/>
          <p:nvPr/>
        </p:nvSpPr>
        <p:spPr>
          <a:xfrm>
            <a:off x="5951212" y="4894516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268D2-952B-4CEC-BFF5-59940F6C45DF}"/>
              </a:ext>
            </a:extLst>
          </p:cNvPr>
          <p:cNvSpPr txBox="1"/>
          <p:nvPr/>
        </p:nvSpPr>
        <p:spPr>
          <a:xfrm>
            <a:off x="5913904" y="4849848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599" y="70311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주제</a:t>
            </a:r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선정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88990" y="819432"/>
            <a:ext cx="166028" cy="157173"/>
          </a:xfrm>
          <a:prstGeom prst="roundRect">
            <a:avLst>
              <a:gd name="adj" fmla="val 35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50097" y="858620"/>
            <a:ext cx="43815" cy="78797"/>
            <a:chOff x="3949065" y="866631"/>
            <a:chExt cx="43815" cy="7879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949065" y="866631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949065" y="901613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121050" y="1530721"/>
            <a:ext cx="194957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지역마다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카페마다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가격이 왜 다를까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순 없을까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4452" y="2409809"/>
            <a:ext cx="7211028" cy="2346767"/>
          </a:xfrm>
          <a:prstGeom prst="roundRect">
            <a:avLst>
              <a:gd name="adj" fmla="val 50000"/>
            </a:avLst>
          </a:prstGeom>
          <a:pattFill prst="pct7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5151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5820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6489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V="1">
            <a:off x="5903175" y="5054849"/>
            <a:ext cx="408947" cy="1235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925345" y="641043"/>
            <a:ext cx="4340995" cy="524256"/>
            <a:chOff x="3888990" y="641043"/>
            <a:chExt cx="4340995" cy="5242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B1341C-0E9E-4E63-A940-AC7CFE720EE4}"/>
              </a:ext>
            </a:extLst>
          </p:cNvPr>
          <p:cNvSpPr/>
          <p:nvPr/>
        </p:nvSpPr>
        <p:spPr>
          <a:xfrm>
            <a:off x="2707640" y="5506773"/>
            <a:ext cx="6776720" cy="965620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5312" y="6045395"/>
            <a:ext cx="55210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제주시 카페의 커피 가격을 조사하여 밀도와 관계를 알아보고 커피 가격을 한눈에 볼 수 있는 자료를 만들어보자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41DDC-0B03-496A-BF36-219014162833}"/>
              </a:ext>
            </a:extLst>
          </p:cNvPr>
          <p:cNvSpPr txBox="1"/>
          <p:nvPr/>
        </p:nvSpPr>
        <p:spPr>
          <a:xfrm>
            <a:off x="5621728" y="56742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17032" y="2932599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29" y="3180903"/>
            <a:ext cx="804577" cy="80457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418007" y="2927408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24700" y="2912585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3" y="3106100"/>
            <a:ext cx="842540" cy="842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3106100"/>
            <a:ext cx="954181" cy="9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2134" y="262656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공공 데이터 포털에서 제주 음식점 데이터를 찾음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 데이터에서 카페만 정리 시작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6079338" cy="56383"/>
            <a:chOff x="2150646" y="2908024"/>
            <a:chExt cx="6079338" cy="56383"/>
          </a:xfrm>
          <a:solidFill>
            <a:srgbClr val="E89C6B"/>
          </a:solidFill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6051147" cy="0"/>
            </a:xfrm>
            <a:prstGeom prst="line">
              <a:avLst/>
            </a:prstGeom>
            <a:grpFill/>
            <a:ln w="15875">
              <a:solidFill>
                <a:srgbClr val="E89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02627" y="2524261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87908" y="263276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완료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참고할 프로젝트 찾기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이다야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&amp;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스타벅스 외에 여러 체인점 위치 분석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집값 예측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커피값 가격 예측에 사용될 예정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86959" y="1240202"/>
            <a:ext cx="6799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7179981" y="2953877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아메리카노를 기준으로 정함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 정보가 없는 카페는 밀집도 정보에 활용</a:t>
            </a:r>
          </a:p>
        </p:txBody>
      </p:sp>
    </p:spTree>
    <p:extLst>
      <p:ext uri="{BB962C8B-B14F-4D97-AF65-F5344CB8AC3E}">
        <p14:creationId xmlns:p14="http://schemas.microsoft.com/office/powerpoint/2010/main" val="1979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2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5529194" y="2569820"/>
            <a:ext cx="25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프로젝트 활용 방안  모색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5577647" y="2899905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사용하기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 지도 상에 표시하기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구분하기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FF93647-2CED-47A7-BBB4-371D622C31CA}"/>
              </a:ext>
            </a:extLst>
          </p:cNvPr>
          <p:cNvCxnSpPr>
            <a:cxnSpLocks/>
          </p:cNvCxnSpPr>
          <p:nvPr/>
        </p:nvCxnSpPr>
        <p:spPr>
          <a:xfrm>
            <a:off x="5642359" y="2556788"/>
            <a:ext cx="2556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98001EF-F6B4-409F-B610-9490428EA2A8}"/>
              </a:ext>
            </a:extLst>
          </p:cNvPr>
          <p:cNvSpPr/>
          <p:nvPr/>
        </p:nvSpPr>
        <p:spPr>
          <a:xfrm>
            <a:off x="5600916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4672FE-172E-4F47-9EE3-BB0089FC05E6}"/>
              </a:ext>
            </a:extLst>
          </p:cNvPr>
          <p:cNvSpPr/>
          <p:nvPr/>
        </p:nvSpPr>
        <p:spPr>
          <a:xfrm>
            <a:off x="8193333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3876199" y="39799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168114" y="3977646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시작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73943" y="443465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적용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 데이터의 좌표를 이용해 그래프로 출력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35DB3D4-7D75-48AF-AA0F-0941B45ABC18}"/>
              </a:ext>
            </a:extLst>
          </p:cNvPr>
          <p:cNvCxnSpPr>
            <a:cxnSpLocks/>
          </p:cNvCxnSpPr>
          <p:nvPr/>
        </p:nvCxnSpPr>
        <p:spPr>
          <a:xfrm>
            <a:off x="3889554" y="4010027"/>
            <a:ext cx="4320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</p:cNvCxnSpPr>
          <p:nvPr/>
        </p:nvCxnSpPr>
        <p:spPr>
          <a:xfrm>
            <a:off x="2204805" y="5527546"/>
            <a:ext cx="4284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2177469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6457870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2116276" y="55635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진행 및 완료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2112419" y="585374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여행 가는 날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연라하지마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잠수탈거야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일에서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멀어질거야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97378" y="1240202"/>
            <a:ext cx="65915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4237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42009" y="7031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7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차적으로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업소명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가격을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정리해 엑셀 파일로 정리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자료는 공공 데이터 포털에서 참고함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바꿈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7815496" descr="EMB000055bc1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8" y="1857174"/>
            <a:ext cx="5954486" cy="44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7" y="1891841"/>
            <a:ext cx="6198625" cy="44029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IDEATION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04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위도와 경도를 받아서 지도에 표시함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matplotlib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이용해서 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 상에 출력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8" y="2550183"/>
            <a:ext cx="6198625" cy="2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IDEATION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38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그래프에 출력 하던 것을 지도에 표시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9586" y="3468255"/>
            <a:ext cx="445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지도에 </a:t>
            </a:r>
            <a:r>
              <a:rPr lang="ko-KR" altLang="en-US" dirty="0" err="1"/>
              <a:t>표시한거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32589" cy="7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["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근처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 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"] 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순서로 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Heat map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바꿈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389090" y="3573838"/>
            <a:ext cx="395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히트맵</a:t>
            </a:r>
            <a:r>
              <a:rPr lang="ko-KR" altLang="en-US" dirty="0"/>
              <a:t> 지도</a:t>
            </a:r>
          </a:p>
        </p:txBody>
      </p:sp>
    </p:spTree>
    <p:extLst>
      <p:ext uri="{BB962C8B-B14F-4D97-AF65-F5344CB8AC3E}">
        <p14:creationId xmlns:p14="http://schemas.microsoft.com/office/powerpoint/2010/main" val="41879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891</Words>
  <Application>Microsoft Office PowerPoint</Application>
  <PresentationFormat>와이드스크린</PresentationFormat>
  <Paragraphs>319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맑은 고딕 Semilight</vt:lpstr>
      <vt:lpstr>Koverwatch</vt:lpstr>
      <vt:lpstr>Arial</vt:lpstr>
      <vt:lpstr>Kozuka Gothic Pro L</vt:lpstr>
      <vt:lpstr>Kozuka Gothic Pr6N 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ㄴㅇ s</cp:lastModifiedBy>
  <cp:revision>129</cp:revision>
  <dcterms:created xsi:type="dcterms:W3CDTF">2018-08-04T05:21:57Z</dcterms:created>
  <dcterms:modified xsi:type="dcterms:W3CDTF">2019-11-17T07:38:55Z</dcterms:modified>
</cp:coreProperties>
</file>